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262039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01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қантар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қантар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76535924"/>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380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45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23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қантар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smtClean="0">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Бұлтты, 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қар</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latin typeface="Times New Roman" panose="02020603050405020304" pitchFamily="18" charset="0"/>
                <a:ea typeface="Calibri" panose="020F0502020204030204" pitchFamily="34" charset="0"/>
                <a:cs typeface="Times New Roman" panose="02020603050405020304" pitchFamily="18" charset="0"/>
              </a:rPr>
              <a:t>жаяу</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latin typeface="Times New Roman" panose="02020603050405020304" pitchFamily="18" charset="0"/>
                <a:ea typeface="Calibri" panose="020F0502020204030204" pitchFamily="34" charset="0"/>
                <a:cs typeface="Times New Roman" panose="02020603050405020304" pitchFamily="18" charset="0"/>
              </a:rPr>
              <a:t>бұрқасын</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latin typeface="Times New Roman" panose="02020603050405020304" pitchFamily="18" charset="0"/>
                <a:ea typeface="Calibri" panose="020F0502020204030204" pitchFamily="34" charset="0"/>
                <a:cs typeface="Times New Roman" panose="02020603050405020304" pitchFamily="18" charset="0"/>
              </a:rPr>
              <a:t>көктайғақ</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сол</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түстік-батыстан оңтүстікке ауысып соғады</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күші 9-14, күндіз екпіні 18 м/с.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7-9, 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3</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-5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аяз.</a:t>
            </a:r>
            <a:endParaRPr lang="kk-KZ" sz="1100" dirty="0" smtClean="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03 </a:t>
            </a:r>
            <a:r>
              <a:rPr lang="ru-RU" sz="1200" b="1" dirty="0" err="1" smtClean="0">
                <a:solidFill>
                  <a:srgbClr val="000000"/>
                </a:solidFill>
                <a:latin typeface="Times New Roman" pitchFamily="18" charset="0"/>
                <a:cs typeface="Times New Roman" pitchFamily="18" charset="0"/>
                <a:sym typeface="+mn-ea"/>
              </a:rPr>
              <a:t>қаңтар</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02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 </a:t>
            </a:r>
            <a:r>
              <a:rPr lang="ru-RU" sz="1200" b="1" dirty="0" smtClean="0">
                <a:solidFill>
                  <a:srgbClr val="000000"/>
                </a:solidFill>
                <a:latin typeface="Times New Roman" panose="02020603050405020304" pitchFamily="18" charset="0"/>
                <a:cs typeface="Times New Roman" panose="02020603050405020304" pitchFamily="18" charset="0"/>
              </a:rPr>
              <a:t>20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sz="12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жауын-шашын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(жаңбыр, қар</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көктайғақ</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a:t>
            </a:r>
            <a:r>
              <a:rPr lang="kk-KZ" sz="1100" dirty="0" smtClean="0">
                <a:latin typeface="Times New Roman" panose="02020603050405020304" pitchFamily="18" charset="0"/>
                <a:cs typeface="Times New Roman" panose="02020603050405020304" pitchFamily="18" charset="0"/>
              </a:rPr>
              <a:t>түстіктен </a:t>
            </a:r>
            <a:r>
              <a:rPr lang="kk-KZ" sz="1100" dirty="0" smtClean="0">
                <a:latin typeface="Times New Roman" panose="02020603050405020304" pitchFamily="18" charset="0"/>
                <a:cs typeface="Times New Roman" panose="02020603050405020304" pitchFamily="18" charset="0"/>
              </a:rPr>
              <a:t>соғады, күші 9-14, екпіні 18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0-2</a:t>
            </a:r>
            <a:r>
              <a:rPr lang="ru-RU" sz="1100" dirty="0" smtClean="0">
                <a:latin typeface="Times New Roman" pitchFamily="18" charset="0"/>
                <a:cs typeface="Times New Roman" pitchFamily="18" charset="0"/>
              </a:rPr>
              <a:t> 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3396" y="249232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02, 03</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қаңтар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a:t>
            </a:r>
            <a:r>
              <a:rPr lang="ru-RU" altLang="ru-RU" sz="1200" b="1" i="1" dirty="0" err="1" smtClean="0">
                <a:solidFill>
                  <a:srgbClr val="000000"/>
                </a:solidFill>
                <a:latin typeface="Times New Roman" panose="02020603050405020304" pitchFamily="18" charset="0"/>
                <a:cs typeface="Times New Roman" panose="02020603050405020304" pitchFamily="18" charset="0"/>
              </a:rPr>
              <a:t>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23841</TotalTime>
  <Words>578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4365</cp:revision>
  <cp:lastPrinted>2021-07-01T03:56:27Z</cp:lastPrinted>
  <dcterms:created xsi:type="dcterms:W3CDTF">2018-03-27T06:03:00Z</dcterms:created>
  <dcterms:modified xsi:type="dcterms:W3CDTF">2024-01-01T06:56:45Z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