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8" y="6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265679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018519"/>
              </p:ext>
            </p:extLst>
          </p:nvPr>
        </p:nvGraphicFramePr>
        <p:xfrm>
          <a:off x="5007188" y="4021384"/>
          <a:ext cx="4667576" cy="1665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064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января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января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без осадков. Ночью и утром туман. Ветер юго-восточный 7-12 м/с. Температура воздуха ночью 0-2, днем 8-10 тепла.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января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января 2024 г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17647" y="6329204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23254</TotalTime>
  <Words>530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3118</cp:revision>
  <cp:lastPrinted>2021-10-15T03:50:29Z</cp:lastPrinted>
  <dcterms:created xsi:type="dcterms:W3CDTF">2018-03-27T06:03:00Z</dcterms:created>
  <dcterms:modified xsi:type="dcterms:W3CDTF">2024-01-01T06:33:33Z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