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5-10, днем порывы 14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7-9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03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5-10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0,113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smtClean="0">
                <a:latin typeface="Times New Roman" pitchFamily="18" charset="0"/>
                <a:cs typeface="Times New Roman" pitchFamily="18" charset="0"/>
              </a:rPr>
              <a:t>Мухитдинова Р.А.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18012</TotalTime>
  <Words>538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3822</cp:revision>
  <cp:lastPrinted>2021-07-01T03:56:27Z</cp:lastPrinted>
  <dcterms:created xsi:type="dcterms:W3CDTF">2018-03-27T06:03:00Z</dcterms:created>
  <dcterms:modified xsi:type="dcterms:W3CDTF">2024-01-01T06:46:25Z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