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546863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406656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                                               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87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северо-западный 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днем порывы 18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7-9, днем 3-5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03 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(дождь, снег),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9-14, порывы 18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23473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4025</cp:revision>
  <cp:lastPrinted>2021-07-01T03:56:27Z</cp:lastPrinted>
  <dcterms:created xsi:type="dcterms:W3CDTF">2018-03-27T06:03:00Z</dcterms:created>
  <dcterms:modified xsi:type="dcterms:W3CDTF">2024-01-01T06:55:37Z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