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9818880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 января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января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снег, метель, гололед. Ветер юго-западный, западный 9-14, днем порывы 15-20 м/с. Температура воздуха ночью 3-5, днем 1-3 мороза.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 января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02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03 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снег, метель, гололед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западный 9-14, порывы 15-20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10-12 мороза.</a:t>
            </a:r>
            <a:endParaRPr lang="ru-RU" sz="12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2429478"/>
              </p:ext>
            </p:extLst>
          </p:nvPr>
        </p:nvGraphicFramePr>
        <p:xfrm>
          <a:off x="4953000" y="4149080"/>
          <a:ext cx="4643470" cy="22571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0.386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 В./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17191</TotalTime>
  <Words>611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3214</cp:revision>
  <cp:lastPrinted>2021-07-01T03:56:27Z</cp:lastPrinted>
  <dcterms:created xsi:type="dcterms:W3CDTF">2018-03-27T06:03:00Z</dcterms:created>
  <dcterms:modified xsi:type="dcterms:W3CDTF">2024-01-01T07:20:59Z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