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97" d="100"/>
          <a:sy n="97" d="100"/>
        </p:scale>
        <p:origin x="-630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92049150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31 декабря 2023 г.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осадки (дождь, снег), метель, днем гололед. На дорогах гололедица. Ветер юго-западный ночью 9-14 м/с, днем 15-20 м/с. Температура воздуха ночью 15-17 мороза, днем 0-2 тепла.</a:t>
            </a:r>
          </a:p>
          <a:p>
            <a:pPr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(преимущественно снег), метель, гололед.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15419</TotalTime>
  <Words>615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4236</cp:revision>
  <cp:lastPrinted>2021-07-01T03:56:27Z</cp:lastPrinted>
  <dcterms:created xsi:type="dcterms:W3CDTF">2018-03-27T06:03:00Z</dcterms:created>
  <dcterms:modified xsi:type="dcterms:W3CDTF">2023-12-31T07:44:47Z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