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005316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9986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 fontAlgn="b"/>
                      <a:r>
                        <a:rPr lang="kk-KZ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По техническим причинам нет данных.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17711</TotalTime>
  <Words>538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3217</cp:revision>
  <cp:lastPrinted>2021-07-01T03:56:27Z</cp:lastPrinted>
  <dcterms:created xsi:type="dcterms:W3CDTF">2018-03-27T06:03:00Z</dcterms:created>
  <dcterms:modified xsi:type="dcterms:W3CDTF">2024-01-01T07:20:47Z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