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98676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3478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осадки (дождь, снег), метель. Ветер юго-западный 9-14, порывы 15-20 м/с. Температура воздуха ночью и днем около 0 градусов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снег, метель. 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 9-14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порывы 15-20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января, ночью 03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152416"/>
              </p:ext>
            </p:extLst>
          </p:nvPr>
        </p:nvGraphicFramePr>
        <p:xfrm>
          <a:off x="5121267" y="3878212"/>
          <a:ext cx="4522993" cy="2434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8388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28284</TotalTime>
  <Words>664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4666</cp:revision>
  <cp:lastPrinted>2021-11-30T05:55:24Z</cp:lastPrinted>
  <dcterms:created xsi:type="dcterms:W3CDTF">2018-03-27T06:03:00Z</dcterms:created>
  <dcterms:modified xsi:type="dcterms:W3CDTF">2024-01-01T06:08:05Z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