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61527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января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осадки (преимущественно снег), метель, гололед. Ветер юго-восточный с переходом на юго-западный 9-14, порывы 17-22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мороза, днем 1-3°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7-9°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8256" y="22038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448" y="314698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7416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21829</TotalTime>
  <Words>665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3297</cp:revision>
  <cp:lastPrinted>2021-10-18T15:52:53Z</cp:lastPrinted>
  <dcterms:created xsi:type="dcterms:W3CDTF">2018-03-27T06:03:00Z</dcterms:created>
  <dcterms:modified xsi:type="dcterms:W3CDTF">2024-01-01T07:12:15Z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