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988022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2024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algn="just">
              <a:defRPr/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метель,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гололед, туман.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м/с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днем 8-10 мороза с дальнейшим понижением.</a:t>
            </a:r>
            <a:endParaRPr lang="ru-RU" sz="11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1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8027393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0.565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0.405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0.762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851" y="2251779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20504</TotalTime>
  <Words>598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3447</cp:revision>
  <cp:lastPrinted>2021-07-01T03:56:27Z</cp:lastPrinted>
  <dcterms:created xsi:type="dcterms:W3CDTF">2018-03-27T06:03:00Z</dcterms:created>
  <dcterms:modified xsi:type="dcterms:W3CDTF">2024-01-01T06:52:37Z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