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46409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 осадки (преимущественно  снег), метель, гололед. Ветер южный, юго-западный 9-14, порывы 17-22 м/с. Температура воздуха ночью 3-5° мороза, днем 1-3° тепла.</a:t>
            </a:r>
          </a:p>
          <a:p>
            <a:pPr lvl="0" algn="just"/>
            <a:endParaRPr lang="ru-RU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юго-западный, западный 7-12,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0252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19012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3097</cp:revision>
  <cp:lastPrinted>2021-07-01T03:56:27Z</cp:lastPrinted>
  <dcterms:created xsi:type="dcterms:W3CDTF">2018-03-27T06:03:00Z</dcterms:created>
  <dcterms:modified xsi:type="dcterms:W3CDTF">2024-01-01T07:09:40Z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