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2B8C4A-801C-4715-A25B-B5CB85D4C0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F4CF4-50E9-478E-81CA-8CEABE0AE7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52FC6-7732-428A-B42E-483D65EF9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0080B-26BE-44B0-AAC7-3113EAB027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24B97-20A5-4320-AE21-B38C7EF691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AA69C-77A7-42D0-90F7-3FF7AD481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478D-B4B5-40C4-AD8E-6D9C441A36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B3208-BCF3-4D47-B817-AA8D6E5AB6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EE65A-E91E-44DF-AC94-7C0DECD992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368C-0493-4C79-85CE-A62E80CCA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D1DDF-DC1F-4193-9210-46144516F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E2807-D3E3-455D-93E1-7664CF3D84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8DFE287-D907-4ABA-8CBE-E74A65B7B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января 2024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526" y="116681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ночью 3-5 мороза, днем 4-6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Ветер 0-5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2-4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02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03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января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600479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18169</TotalTime>
  <Words>766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4118</cp:revision>
  <cp:lastPrinted>2021-07-01T09:11:30Z</cp:lastPrinted>
  <dcterms:created xsi:type="dcterms:W3CDTF">2018-03-27T06:03:00Z</dcterms:created>
  <dcterms:modified xsi:type="dcterms:W3CDTF">2024-01-01T06:52:43Z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