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49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37156737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272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72587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сентября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Переменная облачность, дождь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октября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мокрый снег).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5828900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3" name="TextBox 13"/>
          <p:cNvSpPr txBox="1"/>
          <p:nvPr/>
        </p:nvSpPr>
        <p:spPr>
          <a:xfrm>
            <a:off x="5034684" y="2222674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5" name="TextBox 15"/>
          <p:cNvSpPr txBox="1"/>
          <p:nvPr/>
        </p:nvSpPr>
        <p:spPr>
          <a:xfrm>
            <a:off x="5036052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1,2,3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18391</TotalTime>
  <Words>588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2896</cp:revision>
  <cp:lastPrinted>2021-10-14T11:15:53Z</cp:lastPrinted>
  <dcterms:created xsi:type="dcterms:W3CDTF">2018-03-27T06:03:00Z</dcterms:created>
  <dcterms:modified xsi:type="dcterms:W3CDTF">2023-09-29T07:23:52Z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