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16-18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52461584"/>
              </p:ext>
            </p:extLst>
          </p:nvPr>
        </p:nvGraphicFramePr>
        <p:xfrm>
          <a:off x="5115419" y="4034682"/>
          <a:ext cx="4689468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302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67314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0862228"/>
              </p:ext>
            </p:extLst>
          </p:nvPr>
        </p:nvGraphicFramePr>
        <p:xfrm>
          <a:off x="5310190" y="5357826"/>
          <a:ext cx="4035777" cy="807478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16390</TotalTime>
  <Words>600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3568</cp:revision>
  <cp:lastPrinted>2021-02-03T11:37:00Z</cp:lastPrinted>
  <dcterms:created xsi:type="dcterms:W3CDTF">2018-03-27T06:03:00Z</dcterms:created>
  <dcterms:modified xsi:type="dcterms:W3CDTF">2023-09-29T07:06:37Z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