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79325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Ночью туман. Ветер северный 5-10 м/с. Температура воздуха 5-7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, днем 15-17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5-7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01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31642"/>
              </p:ext>
            </p:extLst>
          </p:nvPr>
        </p:nvGraphicFramePr>
        <p:xfrm>
          <a:off x="5121267" y="3878212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25644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4260</cp:revision>
  <cp:lastPrinted>2021-11-30T05:55:24Z</cp:lastPrinted>
  <dcterms:created xsi:type="dcterms:W3CDTF">2018-03-27T06:03:00Z</dcterms:created>
  <dcterms:modified xsi:type="dcterms:W3CDTF">2023-09-29T05:53:53Z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