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21488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272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сентября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29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сентября по 21 ч. 30 сентября 2023 г.</a:t>
            </a:r>
          </a:p>
          <a:p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днем дождь. Ветер юго-западный 9-14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/с. Температура воздуха ночью 9-11, днем 20-22 тепла.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kk-KZ" sz="1200" dirty="0" smtClean="0"/>
              <a:t>	</a:t>
            </a:r>
            <a:r>
              <a:rPr lang="ru-RU" sz="1200" dirty="0" smtClean="0"/>
              <a:t>	</a:t>
            </a:r>
          </a:p>
          <a:p>
            <a:r>
              <a:rPr lang="ru-RU" sz="1200" dirty="0" smtClean="0"/>
              <a:t>	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01 октября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30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сентября по 09 ч 01 октября 2023 г.</a:t>
            </a:r>
          </a:p>
          <a:p>
            <a:pPr lvl="0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юго-западный 5-10 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5-7 тепла.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071678"/>
            <a:ext cx="4681537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 сентября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01 октября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 сентября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95876" y="3786190"/>
          <a:ext cx="4513543" cy="23218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79073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Кратно0,0сть превышения0,1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6429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Calibri"/>
                        </a:rPr>
                        <a:t>55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Calibri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Calibri"/>
                        </a:rPr>
                        <a:t>3827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Calibri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Calibri"/>
                        </a:rPr>
                        <a:t>105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Calibri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Calibri"/>
                        </a:rPr>
                        <a:t>40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Calibri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Calibri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Calibri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Абдуалиева М А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Конысбекова Н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16962</TotalTime>
  <Words>529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3578</cp:revision>
  <cp:lastPrinted>2021-07-01T03:56:27Z</cp:lastPrinted>
  <dcterms:created xsi:type="dcterms:W3CDTF">2018-03-27T06:03:00Z</dcterms:created>
  <dcterms:modified xsi:type="dcterms:W3CDTF">2023-09-29T07:53:40Z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