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62" d="100"/>
          <a:sy n="62" d="100"/>
        </p:scale>
        <p:origin x="96" y="11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234548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4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76177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Я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сно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, без осадков. Ветер северо-восточный с переходом на северо-западный 7-12 м/с. Температура воздуха ночью 11-13, днем 23-25 тепла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-13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20574</TotalTime>
  <Words>544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2979</cp:revision>
  <cp:lastPrinted>2021-10-15T03:50:29Z</cp:lastPrinted>
  <dcterms:created xsi:type="dcterms:W3CDTF">2018-03-27T06:03:00Z</dcterms:created>
  <dcterms:modified xsi:type="dcterms:W3CDTF">2023-09-29T08:24:24Z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