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50105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01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северо-западный, 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8104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78952" y="20670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67523" y="299903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1,2,3 степени НМУ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отстуствует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31096" y="641480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7785" y="61010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21336</TotalTime>
  <Words>644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3106</cp:revision>
  <cp:lastPrinted>2021-10-18T15:52:53Z</cp:lastPrinted>
  <dcterms:created xsi:type="dcterms:W3CDTF">2018-03-27T06:03:00Z</dcterms:created>
  <dcterms:modified xsi:type="dcterms:W3CDTF">2023-09-29T07:10:44Z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