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100" d="100"/>
          <a:sy n="100" d="100"/>
        </p:scale>
        <p:origin x="84" y="30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85419973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254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сентября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1319" y="23366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76009181"/>
              </p:ext>
            </p:extLst>
          </p:nvPr>
        </p:nvGraphicFramePr>
        <p:xfrm>
          <a:off x="5007188" y="4021384"/>
          <a:ext cx="4667576" cy="21001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599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0,007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32542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0,670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898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25488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0,127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0,049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0,375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19" y="3569183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11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kk-KZ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сентября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2023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облачность, к концу дня дождь, гроза. Ночью и утром туман. Ветер юго-западный, западный 5-10 м/с. Температура воздуха ночью 13-15, днем 19-21 тепла.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13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 2023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сентября 2023 г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algn="ctr"/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блачно, дождь.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 м/с.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14-16 тепла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Бекмурзаева Б.К.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20533</TotalTime>
  <Words>603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2950</cp:revision>
  <cp:lastPrinted>2021-10-15T03:50:29Z</cp:lastPrinted>
  <dcterms:created xsi:type="dcterms:W3CDTF">2018-03-27T06:03:00Z</dcterms:created>
  <dcterms:modified xsi:type="dcterms:W3CDTF">2023-09-11T06:34:20Z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