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20552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ночью сильный дождь, гроза. Ветер 9-14, порывы 15-20 м/с. Температура воздуха ночью 8-10, днем 13-15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396782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16814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2809</cp:revision>
  <cp:lastPrinted>2021-07-01T03:56:27Z</cp:lastPrinted>
  <dcterms:created xsi:type="dcterms:W3CDTF">2018-03-27T06:03:00Z</dcterms:created>
  <dcterms:modified xsi:type="dcterms:W3CDTF">2023-09-11T06:46:59Z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