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>
        <p:scale>
          <a:sx n="100" d="100"/>
          <a:sy n="100" d="100"/>
        </p:scale>
        <p:origin x="-148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308641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86105"/>
            <a:ext cx="475809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временами сильный,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северо-восточный 9-14, при грозе порывы 15-20 м/с. Температура воздуха ночью 11-13, днем 14-16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дождь.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13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69338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25014</TotalTime>
  <Words>660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4183</cp:revision>
  <cp:lastPrinted>2021-11-30T05:55:24Z</cp:lastPrinted>
  <dcterms:created xsi:type="dcterms:W3CDTF">2018-03-27T06:03:00Z</dcterms:created>
  <dcterms:modified xsi:type="dcterms:W3CDTF">2023-09-11T05:23:13Z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