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7" d="100"/>
          <a:sy n="117" d="100"/>
        </p:scale>
        <p:origin x="1866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66447465"/>
              </p:ext>
            </p:extLst>
          </p:nvPr>
        </p:nvGraphicFramePr>
        <p:xfrm>
          <a:off x="307975" y="2573640"/>
          <a:ext cx="4465638" cy="19964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254</a:t>
                      </a: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сентября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7324" y="2175337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just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</a:t>
            </a:r>
            <a:r>
              <a:rPr lang="ru-RU" sz="1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2700" y="395770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75901463"/>
              </p:ext>
            </p:extLst>
          </p:nvPr>
        </p:nvGraphicFramePr>
        <p:xfrm>
          <a:off x="4989512" y="4393086"/>
          <a:ext cx="4747702" cy="182227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0782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562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0,03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537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0,11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49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21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12801" y="178441"/>
            <a:ext cx="482441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                  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 Ночью и утром туман.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с переходом на северо-восточный 7-12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10-12, днем 16-18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440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12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13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сентября</a:t>
            </a:r>
            <a:endParaRPr lang="ru-RU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180000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северный, северо-восточный 9-14 м/с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6-8 тепла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76814" y="607476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Аянова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Альпейсова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21617</TotalTime>
  <Words>600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3610</cp:revision>
  <cp:lastPrinted>2021-07-01T03:56:27Z</cp:lastPrinted>
  <dcterms:created xsi:type="dcterms:W3CDTF">2018-03-27T06:03:00Z</dcterms:created>
  <dcterms:modified xsi:type="dcterms:W3CDTF">2023-09-11T06:22:16Z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