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78801907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13 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67968926"/>
              </p:ext>
            </p:extLst>
          </p:nvPr>
        </p:nvGraphicFramePr>
        <p:xfrm>
          <a:off x="4993576" y="4733142"/>
          <a:ext cx="4691064" cy="17076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83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344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11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12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осадков. Ночью пыльная буря.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ный ночью 15-20, днем 8-13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24-26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12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13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северный 4-9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9-11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/С.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Тастаева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14010</TotalTime>
  <Words>596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2784</cp:revision>
  <cp:lastPrinted>2021-07-01T03:56:27Z</cp:lastPrinted>
  <dcterms:created xsi:type="dcterms:W3CDTF">2018-03-27T06:03:00Z</dcterms:created>
  <dcterms:modified xsi:type="dcterms:W3CDTF">2023-09-11T07:30:26Z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