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3-8 м/с. Температура воздуха ночью 5-7, днем 16-18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2469362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Тарасаенко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16245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3506</cp:revision>
  <cp:lastPrinted>2021-02-03T11:37:00Z</cp:lastPrinted>
  <dcterms:created xsi:type="dcterms:W3CDTF">2018-03-27T06:03:00Z</dcterms:created>
  <dcterms:modified xsi:type="dcterms:W3CDTF">2023-09-11T07:15:09Z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