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96105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ночью и утром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7-12, порывы 15-20 м/с. Температура воздуха ночью 13-15°, днем 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11-13°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21591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79153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21121</TotalTime>
  <Words>656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3041</cp:revision>
  <cp:lastPrinted>2021-10-18T15:52:53Z</cp:lastPrinted>
  <dcterms:created xsi:type="dcterms:W3CDTF">2018-03-27T06:03:00Z</dcterms:created>
  <dcterms:modified xsi:type="dcterms:W3CDTF">2023-09-11T06:18:34Z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