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6527844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2597359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в конце дня кратковременный дождь, гроза. Ветер западный, северо-западный 8-13, днем порывы 15-20 м/с. Температура воздуха ночью 18-20, днем 34-36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13354</TotalTime>
  <Words>636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2816</cp:revision>
  <cp:lastPrinted>2021-07-01T03:56:27Z</cp:lastPrinted>
  <dcterms:created xsi:type="dcterms:W3CDTF">2018-03-27T06:03:00Z</dcterms:created>
  <dcterms:modified xsi:type="dcterms:W3CDTF">2023-08-25T06:59:36Z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