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3474471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с переходом на юго-восточный 5-10 м/с. Температура воздуха ночью 8-10, днем 21-23 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88423253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17159</TotalTime>
  <Words>645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3005</cp:revision>
  <cp:lastPrinted>2021-07-01T03:56:27Z</cp:lastPrinted>
  <dcterms:created xsi:type="dcterms:W3CDTF">2018-03-27T06:03:00Z</dcterms:created>
  <dcterms:modified xsi:type="dcterms:W3CDTF">2023-08-25T06:51:25Z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