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99"/>
    <a:srgbClr val="FF0000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2" autoAdjust="0"/>
    <p:restoredTop sz="99341" autoAdjust="0"/>
  </p:normalViewPr>
  <p:slideViewPr>
    <p:cSldViewPr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96F8389-41D4-4A42-B9E0-B134053F8CF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112554650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4B93A-5583-4CA5-A756-C753B992A6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05172-DEE2-48EC-B3EE-A8D8EDABCE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C75B3-A2E6-4D32-8E85-7970B2CC30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D9BD32-FAFE-4ECB-87E0-4CC97463A4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BC847-89D3-4534-9E92-7338A3F0B6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C0D4C-F00B-4B79-BA39-F557F58C3D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143DC9-5D59-4BD2-9A97-F00E2A5102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AD7350-A4F5-4AFD-AE0D-9E32CA209C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689E3-D518-4D78-8562-2C3D53219C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43FC6-D446-4078-98A1-DEDE5C98F5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B1116-1299-4777-B241-3522506E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3F8387-FC27-48D6-936E-F78976D27B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37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25 августа 2023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93482" y="132060"/>
            <a:ext cx="4816475" cy="16927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5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050" b="1" dirty="0">
                <a:solidFill>
                  <a:schemeClr val="tx1"/>
                </a:solidFill>
                <a:cs typeface="Times New Roman" pitchFamily="18" charset="0"/>
              </a:rPr>
              <a:t>на 26 августа</a:t>
            </a:r>
          </a:p>
          <a:p>
            <a:pPr algn="ctr"/>
            <a:r>
              <a:rPr lang="ru-RU" sz="105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050" b="1" dirty="0">
                <a:solidFill>
                  <a:schemeClr val="tx1"/>
                </a:solidFill>
                <a:sym typeface="+mn-ea"/>
              </a:rPr>
              <a:t>25 августа</a:t>
            </a:r>
            <a:r>
              <a:rPr lang="ru-RU" sz="1050" dirty="0">
                <a:solidFill>
                  <a:schemeClr val="tx1"/>
                </a:solidFill>
              </a:rPr>
              <a:t> </a:t>
            </a:r>
            <a:r>
              <a:rPr lang="ru-RU" sz="105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26</a:t>
            </a:r>
            <a:r>
              <a:rPr lang="ru-RU" sz="1050" b="1" dirty="0">
                <a:solidFill>
                  <a:schemeClr val="tx1"/>
                </a:solidFill>
                <a:sym typeface="+mn-ea"/>
              </a:rPr>
              <a:t> августа</a:t>
            </a:r>
            <a:endParaRPr lang="ru-RU" sz="105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r>
              <a:rPr lang="kk-KZ" sz="1050" dirty="0">
                <a:solidFill>
                  <a:schemeClr val="tx1"/>
                </a:solidFill>
              </a:rPr>
              <a:t>П</a:t>
            </a:r>
            <a:r>
              <a:rPr lang="kk-KZ" sz="1050" dirty="0" smtClean="0">
                <a:solidFill>
                  <a:schemeClr val="tx1"/>
                </a:solidFill>
              </a:rPr>
              <a:t>еременная </a:t>
            </a:r>
            <a:r>
              <a:rPr lang="ru-RU" sz="1050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kk-KZ" sz="1050" dirty="0">
                <a:solidFill>
                  <a:schemeClr val="tx1"/>
                </a:solidFill>
              </a:rPr>
              <a:t>северо-восточный 3-8 </a:t>
            </a:r>
            <a:r>
              <a:rPr lang="ru-RU" sz="1050" dirty="0">
                <a:solidFill>
                  <a:schemeClr val="tx1"/>
                </a:solidFill>
              </a:rPr>
              <a:t>м/с. Температура воздуха ночью </a:t>
            </a:r>
            <a:r>
              <a:rPr lang="kk-KZ" sz="1050" dirty="0">
                <a:solidFill>
                  <a:schemeClr val="tx1"/>
                </a:solidFill>
              </a:rPr>
              <a:t>21-23 тепла</a:t>
            </a:r>
            <a:r>
              <a:rPr lang="ru-RU" sz="1050" dirty="0">
                <a:solidFill>
                  <a:schemeClr val="tx1"/>
                </a:solidFill>
              </a:rPr>
              <a:t>, днем </a:t>
            </a:r>
            <a:r>
              <a:rPr lang="kk-KZ" sz="1050" dirty="0">
                <a:solidFill>
                  <a:schemeClr val="tx1"/>
                </a:solidFill>
              </a:rPr>
              <a:t>31-33 тепла</a:t>
            </a:r>
            <a:r>
              <a:rPr lang="ru-RU" sz="1050" dirty="0" smtClean="0">
                <a:solidFill>
                  <a:schemeClr val="tx1"/>
                </a:solidFill>
              </a:rPr>
              <a:t>.</a:t>
            </a:r>
            <a:endParaRPr lang="ru-RU" sz="1050" dirty="0">
              <a:solidFill>
                <a:schemeClr val="tx1"/>
              </a:solidFill>
            </a:endParaRPr>
          </a:p>
          <a:p>
            <a:endParaRPr lang="ru-RU" sz="1050" dirty="0"/>
          </a:p>
          <a:p>
            <a:pPr algn="ctr"/>
            <a:r>
              <a:rPr lang="ru-RU" sz="1050" b="1" dirty="0">
                <a:solidFill>
                  <a:schemeClr val="tx1"/>
                </a:solidFill>
                <a:cs typeface="Times New Roman" pitchFamily="18" charset="0"/>
              </a:rPr>
              <a:t>на ночь 27 августа</a:t>
            </a:r>
          </a:p>
          <a:p>
            <a:pPr algn="ctr">
              <a:buFont typeface="Arial" charset="0"/>
              <a:buNone/>
            </a:pPr>
            <a:r>
              <a:rPr lang="ru-RU" sz="1050" b="1" dirty="0">
                <a:solidFill>
                  <a:schemeClr val="tx1"/>
                </a:solidFill>
                <a:cs typeface="Times New Roman" pitchFamily="18" charset="0"/>
              </a:rPr>
              <a:t>с 21 ч. 26</a:t>
            </a:r>
            <a:r>
              <a:rPr lang="ru-RU" sz="1050" b="1" dirty="0">
                <a:solidFill>
                  <a:schemeClr val="tx1"/>
                </a:solidFill>
                <a:sym typeface="+mn-ea"/>
              </a:rPr>
              <a:t> августа </a:t>
            </a:r>
            <a:r>
              <a:rPr lang="ru-RU" sz="105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27 августа</a:t>
            </a:r>
          </a:p>
          <a:p>
            <a:pPr algn="just"/>
            <a:r>
              <a:rPr lang="ru-RU" sz="105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050" dirty="0" smtClean="0">
                <a:solidFill>
                  <a:schemeClr val="tx1"/>
                </a:solidFill>
              </a:rPr>
              <a:t>северо-восточный  </a:t>
            </a:r>
            <a:r>
              <a:rPr lang="ru-RU" sz="1050" dirty="0">
                <a:solidFill>
                  <a:schemeClr val="tx1"/>
                </a:solidFill>
              </a:rPr>
              <a:t>3-8 м/с. Температура воздуха 20-22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60575"/>
            <a:ext cx="4824413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26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августа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, ночью 27 августа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</a:rPr>
              <a:t>повышенный</a:t>
            </a:r>
            <a:r>
              <a:rPr lang="ru-RU" altLang="en-US" sz="1100" b="1" dirty="0"/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25 августа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1492926"/>
              </p:ext>
            </p:extLst>
          </p:nvPr>
        </p:nvGraphicFramePr>
        <p:xfrm>
          <a:off x="5018088" y="4059238"/>
          <a:ext cx="4684712" cy="2232979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2542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Медеуова Г.А.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Искендирова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16767</TotalTime>
  <Words>732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3675</cp:revision>
  <cp:lastPrinted>2021-07-01T09:11:30Z</cp:lastPrinted>
  <dcterms:created xsi:type="dcterms:W3CDTF">2018-03-27T06:03:00Z</dcterms:created>
  <dcterms:modified xsi:type="dcterms:W3CDTF">2023-08-25T07:00:45Z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