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2490" y="-3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421205432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№237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августа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августа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Малооблачно,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без осадков. Ветер северо-восточный с переходом на юго-восточный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16-18,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26-28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22-24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25 августа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970919506"/>
              </p:ext>
            </p:extLst>
          </p:nvPr>
        </p:nvGraphicFramePr>
        <p:xfrm>
          <a:off x="5088335" y="4027806"/>
          <a:ext cx="4623703" cy="20654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67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9271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0,36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0,122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0,195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0,006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0,363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46518151"/>
                  </a:ext>
                </a:extLst>
              </a:tr>
              <a:tr h="248776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3992466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Полянская А.А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17017</TotalTime>
  <Words>599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2969</cp:revision>
  <cp:lastPrinted>2021-07-01T03:56:27Z</cp:lastPrinted>
  <dcterms:created xsi:type="dcterms:W3CDTF">2018-03-27T06:03:00Z</dcterms:created>
  <dcterms:modified xsi:type="dcterms:W3CDTF">2023-08-25T06:49:38Z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