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-96" y="-6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23514691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237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августа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25 августа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августа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189282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16-18,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33-35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августа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временами дождь</a:t>
            </a:r>
            <a:r>
              <a:rPr lang="ru-RU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гроза</a:t>
            </a:r>
            <a:r>
              <a:rPr lang="kk-KZ" sz="120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юго-западный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10630600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1649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0,23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Азизова А. Х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14877</TotalTime>
  <Words>565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3094</cp:revision>
  <cp:lastPrinted>2023-05-30T06:33:28Z</cp:lastPrinted>
  <dcterms:created xsi:type="dcterms:W3CDTF">2018-03-27T06:03:00Z</dcterms:created>
  <dcterms:modified xsi:type="dcterms:W3CDTF">2023-08-25T06:17:13Z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