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-229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84875944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1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26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юго-восточный 5-10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5-7,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22-24 тепла.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26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9-11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августа, ночью 27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8827621"/>
              </p:ext>
            </p:extLst>
          </p:nvPr>
        </p:nvGraphicFramePr>
        <p:xfrm>
          <a:off x="5110527" y="3789041"/>
          <a:ext cx="4522993" cy="2955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9439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35217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24691</TotalTime>
  <Words>624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4117</cp:revision>
  <cp:lastPrinted>2021-11-30T05:55:24Z</cp:lastPrinted>
  <dcterms:created xsi:type="dcterms:W3CDTF">2018-03-27T06:03:00Z</dcterms:created>
  <dcterms:modified xsi:type="dcterms:W3CDTF">2023-08-25T06:52:17Z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