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8148" autoAdjust="0"/>
  </p:normalViewPr>
  <p:slideViewPr>
    <p:cSldViewPr showGuides="1">
      <p:cViewPr varScale="1">
        <p:scale>
          <a:sx n="110" d="100"/>
          <a:sy n="110" d="100"/>
        </p:scale>
        <p:origin x="-216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0842671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237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25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августа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северо-западный, северный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8-10, днем 18-20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августа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дождь.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2356597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26, ночью 27 августа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19127</TotalTime>
  <Words>587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3149</cp:revision>
  <cp:lastPrinted>2021-07-01T03:56:27Z</cp:lastPrinted>
  <dcterms:created xsi:type="dcterms:W3CDTF">2018-03-27T06:03:00Z</dcterms:created>
  <dcterms:modified xsi:type="dcterms:W3CDTF">2023-08-25T07:20:58Z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