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8A8902F-2858-47CA-A427-9DAD5585481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630F19-14B9-44E5-8809-C9CDB89897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F5EA3F-9F0E-4611-9828-1711976AF3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0B04A4-896F-4EA2-92CA-33D056B2D68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815B3-7788-4EB0-A6B3-806CB02A37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835E9-3A41-44DE-AD1B-CC0343C034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1162F0-4846-4BBC-8073-A906F4034B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A91565-13DA-430D-A90E-F1A44C853A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D4AE1-8868-4EE6-9103-186D202895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DE17FF-D23F-4DE5-9EB5-1BBEBE4116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0CA1E-A4AB-467D-BE6B-D895350140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C1C16-C42E-4FA7-9D10-50AA52F4C7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451503D-6245-4AAA-A16A-5D3C3569AA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226</a:t>
            </a:r>
            <a:endParaRPr lang="ru-RU" altLang="zh-CN" sz="1600" b="1" i="1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</a:rPr>
              <a:t>14 августа 2023 года</a:t>
            </a:r>
            <a:endParaRPr lang="zh-CN" sz="1400" b="1" i="1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16475" cy="19383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15 августа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14 августа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15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августа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 smtClean="0">
                <a:solidFill>
                  <a:schemeClr val="tx1"/>
                </a:solidFill>
              </a:rPr>
              <a:t>днем небольшой дождь.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северо-восточный, восточный 3-8 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ночью 10-12, днем </a:t>
            </a:r>
            <a:r>
              <a:rPr lang="ru-RU" dirty="0" smtClean="0">
                <a:solidFill>
                  <a:schemeClr val="tx1"/>
                </a:solidFill>
              </a:rPr>
              <a:t>23-25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16 августа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15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августа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16 августа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 smtClean="0">
                <a:solidFill>
                  <a:schemeClr val="tx1"/>
                </a:solidFill>
              </a:rPr>
              <a:t>без осадков.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восточный 3-8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12-14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54225"/>
            <a:ext cx="4824413" cy="60007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15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 августа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, ночью 16 августа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 sz="1100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pPr>
              <a:defRPr/>
            </a:pP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14 августа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18088" y="4059238"/>
          <a:ext cx="4684712" cy="2251077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686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Кисебаев Д.К.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Искендирова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16689</TotalTime>
  <Words>772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3639</cp:revision>
  <cp:lastPrinted>2021-07-01T09:11:30Z</cp:lastPrinted>
  <dcterms:created xsi:type="dcterms:W3CDTF">2018-03-27T06:03:00Z</dcterms:created>
  <dcterms:modified xsi:type="dcterms:W3CDTF">2023-08-14T06:33:40Z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