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9159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08813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северо-западный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24-26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kk-KZ" sz="1200" dirty="0" smtClean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48792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14869</TotalTime>
  <Words>563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3090</cp:revision>
  <cp:lastPrinted>2023-08-14T05:01:31Z</cp:lastPrinted>
  <dcterms:created xsi:type="dcterms:W3CDTF">2018-03-27T06:03:00Z</dcterms:created>
  <dcterms:modified xsi:type="dcterms:W3CDTF">2023-08-14T05:01:46Z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