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75" d="100"/>
          <a:sy n="75" d="100"/>
        </p:scale>
        <p:origin x="78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329687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0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15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 7-12 м/с. Температура воздуха ночью 9-11, днем 17-19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15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5-10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августа, ночью 16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23639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24398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4070</cp:revision>
  <cp:lastPrinted>2021-11-30T05:55:24Z</cp:lastPrinted>
  <dcterms:created xsi:type="dcterms:W3CDTF">2018-03-27T06:03:00Z</dcterms:created>
  <dcterms:modified xsi:type="dcterms:W3CDTF">2023-08-14T05:07:00Z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