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15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14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15 августа 2023 г.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 м/с. Температура воздуха ночью 9-11,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16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августа по 09 ч 16 августа 2023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Кратно0,0сть превышения0,1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817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 Абдуалиева М 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16622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3452</cp:revision>
  <cp:lastPrinted>2021-07-01T03:56:27Z</cp:lastPrinted>
  <dcterms:created xsi:type="dcterms:W3CDTF">2018-03-27T06:03:00Z</dcterms:created>
  <dcterms:modified xsi:type="dcterms:W3CDTF">2023-08-14T06:41:41Z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