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8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3413981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№226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Ветер юго-западный 7-12 м/с. Температура воздуха ночью 7-9, днем 16-18 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августа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15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16 августа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5-10 м/с. Температура воздуха 7-9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августа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3014370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17106</TotalTime>
  <Words>643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2989</cp:revision>
  <cp:lastPrinted>2021-07-01T03:56:27Z</cp:lastPrinted>
  <dcterms:created xsi:type="dcterms:W3CDTF">2018-03-27T06:03:00Z</dcterms:created>
  <dcterms:modified xsi:type="dcterms:W3CDTF">2023-08-14T07:00:58Z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