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6" d="100"/>
          <a:sy n="96" d="100"/>
        </p:scale>
        <p:origin x="78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26576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549693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Ясно, без осадков. Ветер юго-восточный 9-14 м/с. Температура воздуха ночью 24-26, днем 33-35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Бекмурзаева Б.К.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20045</TotalTime>
  <Words>603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2902</cp:revision>
  <cp:lastPrinted>2021-10-15T03:50:29Z</cp:lastPrinted>
  <dcterms:created xsi:type="dcterms:W3CDTF">2018-03-27T06:03:00Z</dcterms:created>
  <dcterms:modified xsi:type="dcterms:W3CDTF">2023-08-13T06:35:14Z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