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04129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/>
                <a:ea typeface="Calibri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/>
                <a:ea typeface="Calibri"/>
              </a:rPr>
              <a:t>11-13, 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23-25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76466"/>
              </p:ext>
            </p:extLst>
          </p:nvPr>
        </p:nvGraphicFramePr>
        <p:xfrm>
          <a:off x="5019674" y="4164572"/>
          <a:ext cx="4691064" cy="22695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78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3087</cp:revision>
  <cp:lastPrinted>2023-08-13T06:10:15Z</cp:lastPrinted>
  <dcterms:created xsi:type="dcterms:W3CDTF">2018-03-27T06:03:00Z</dcterms:created>
  <dcterms:modified xsi:type="dcterms:W3CDTF">2023-08-13T06:11:38Z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