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51423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ночью и утром дождь, гроза. Ветер северо-западный с переходом на юго-западный 5-10 м/с. Температура воздуха ночью 7-9, днем 16-18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703274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17097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2987</cp:revision>
  <cp:lastPrinted>2021-07-01T03:56:27Z</cp:lastPrinted>
  <dcterms:created xsi:type="dcterms:W3CDTF">2018-03-27T06:03:00Z</dcterms:created>
  <dcterms:modified xsi:type="dcterms:W3CDTF">2023-08-13T06:41:29Z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