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14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977715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2416390"/>
              </p:ext>
            </p:extLst>
          </p:nvPr>
        </p:nvGraphicFramePr>
        <p:xfrm>
          <a:off x="4989512" y="4393086"/>
          <a:ext cx="4747702" cy="17668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678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юго-восточный, южный 9-14 м/с. Температура воздуха ночью 18-20, днем 32-34 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южный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21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-23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21237</TotalTime>
  <Words>592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3518</cp:revision>
  <cp:lastPrinted>2021-07-01T03:56:27Z</cp:lastPrinted>
  <dcterms:created xsi:type="dcterms:W3CDTF">2018-03-27T06:03:00Z</dcterms:created>
  <dcterms:modified xsi:type="dcterms:W3CDTF">2023-08-13T06:34:32Z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