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2430" y="-6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1082961065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6596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№225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 августа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13  августа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331466025"/>
              </p:ext>
            </p:extLst>
          </p:nvPr>
        </p:nvGraphicFramePr>
        <p:xfrm>
          <a:off x="5003919" y="3794796"/>
          <a:ext cx="4684507" cy="25210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348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3270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57030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2023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2023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без осадков. Ветер  северо-восточный 8-13 м/с. Температура воздуха ночью 13-15, днем 27-29 тепла.</a:t>
            </a: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 по 09 ч.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15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13-15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04971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Нурлыбаева</a:t>
            </a:r>
            <a:r>
              <a:rPr 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13345</TotalTime>
  <Words>621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2807</cp:revision>
  <cp:lastPrinted>2021-07-01T03:56:27Z</cp:lastPrinted>
  <dcterms:created xsi:type="dcterms:W3CDTF">2018-03-27T06:03:00Z</dcterms:created>
  <dcterms:modified xsi:type="dcterms:W3CDTF">2023-08-13T05:26:19Z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