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1283966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0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14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Облачно, утром и днем дождь. Ветер западный 7-12 м/с. Температура воздуха ночью 7-9, днем 15-17 тепла.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14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Ночью туман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</a:t>
            </a:r>
            <a:r>
              <a:rPr lang="kk-KZ" sz="11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Lucida Sans Unicode" panose="020B0602030504020204" pitchFamily="34" charset="0"/>
                <a:cs typeface="Times New Roman" panose="02020603050405020304" pitchFamily="18" charset="0"/>
              </a:rPr>
              <a:t> 5-10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7-9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августа, ночью 15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73887" y="3071575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52883"/>
              </p:ext>
            </p:extLst>
          </p:nvPr>
        </p:nvGraphicFramePr>
        <p:xfrm>
          <a:off x="5110527" y="3789041"/>
          <a:ext cx="4522993" cy="28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9439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24392</TotalTime>
  <Words>656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4067</cp:revision>
  <cp:lastPrinted>2021-11-30T05:55:24Z</cp:lastPrinted>
  <dcterms:created xsi:type="dcterms:W3CDTF">2018-03-27T06:03:00Z</dcterms:created>
  <dcterms:modified xsi:type="dcterms:W3CDTF">2023-08-13T06:38:30Z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