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66205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06,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днем </a:t>
            </a:r>
            <a:r>
              <a:rPr lang="kk-KZ" sz="1200" dirty="0" smtClean="0">
                <a:latin typeface="Times New Roman"/>
                <a:ea typeface="Calibri"/>
              </a:rPr>
              <a:t>кратковременный дождь</a:t>
            </a:r>
            <a:r>
              <a:rPr lang="kk-KZ" sz="1200" dirty="0"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гроза.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северо-западный 9-14, днем порывы 15-20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ru-RU" sz="1200" dirty="0" smtClean="0">
                <a:latin typeface="Times New Roman"/>
                <a:ea typeface="Calibri"/>
              </a:rPr>
              <a:t>2</a:t>
            </a:r>
            <a:r>
              <a:rPr lang="kk-KZ" sz="1200" dirty="0" smtClean="0">
                <a:latin typeface="Times New Roman"/>
                <a:ea typeface="Calibri"/>
              </a:rPr>
              <a:t>1-23, </a:t>
            </a:r>
            <a:r>
              <a:rPr lang="kk-KZ" sz="1200" dirty="0">
                <a:latin typeface="Times New Roman"/>
                <a:ea typeface="Calibri"/>
              </a:rPr>
              <a:t>д</a:t>
            </a:r>
            <a:r>
              <a:rPr lang="ru-RU" sz="1200" dirty="0">
                <a:latin typeface="Times New Roman"/>
                <a:ea typeface="Calibri"/>
              </a:rPr>
              <a:t>нем </a:t>
            </a:r>
            <a:r>
              <a:rPr lang="kk-KZ" sz="1200" dirty="0" smtClean="0">
                <a:latin typeface="Times New Roman"/>
                <a:ea typeface="Calibri"/>
              </a:rPr>
              <a:t>32-34 </a:t>
            </a:r>
            <a:r>
              <a:rPr lang="kk-KZ" sz="1200" dirty="0">
                <a:latin typeface="Times New Roman"/>
                <a:ea typeface="Calibri"/>
              </a:rPr>
              <a:t>тепла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endParaRPr lang="ru-RU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кратковременный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22721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95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7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97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7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793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6077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1,22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7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7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793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124542" y="3500438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14865</TotalTime>
  <Words>617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3078</cp:revision>
  <cp:lastPrinted>2023-08-05T06:37:24Z</cp:lastPrinted>
  <dcterms:created xsi:type="dcterms:W3CDTF">2018-03-27T06:03:00Z</dcterms:created>
  <dcterms:modified xsi:type="dcterms:W3CDTF">2023-08-05T06:40:06Z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