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35934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1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06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утром и днем дождь, гроза. Ветер северо-восточный 9-14, при грозе порывы 15-20 м/с. Температура воздуха ночью 15-17, днем 26-28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07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Облачно,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</a:t>
            </a:r>
            <a:r>
              <a:rPr lang="kk-KZ" sz="110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восточный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14-16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августа, ночью 07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568874"/>
              </p:ext>
            </p:extLst>
          </p:nvPr>
        </p:nvGraphicFramePr>
        <p:xfrm>
          <a:off x="5110527" y="3938994"/>
          <a:ext cx="4522993" cy="2802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3054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24199</TotalTime>
  <Words>662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4032</cp:revision>
  <cp:lastPrinted>2021-11-30T05:55:24Z</cp:lastPrinted>
  <dcterms:created xsi:type="dcterms:W3CDTF">2018-03-27T06:03:00Z</dcterms:created>
  <dcterms:modified xsi:type="dcterms:W3CDTF">2023-08-05T06:45:39Z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