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78" y="3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22175939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217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599014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ясно, без осадков. ветер северо-восточный 9-14 м/с. температура воздуха ночью 25-27 тепла, днем сильная жара 36-38 градусов.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2023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25-27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Бекмурзаева Б.К.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19907</TotalTime>
  <Words>607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2890</cp:revision>
  <cp:lastPrinted>2021-10-15T03:50:29Z</cp:lastPrinted>
  <dcterms:created xsi:type="dcterms:W3CDTF">2018-03-27T06:03:00Z</dcterms:created>
  <dcterms:modified xsi:type="dcterms:W3CDTF">2023-08-05T06:40:53Z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