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576" y="-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8427980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 по 21 ч. 06 августа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гроза. 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ночью 5-10 м/с, днем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16-18,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 по 09 ч. 07 августа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14619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3530</cp:revision>
  <cp:lastPrinted>2021-07-01T03:56:27Z</cp:lastPrinted>
  <dcterms:created xsi:type="dcterms:W3CDTF">2018-03-27T06:03:00Z</dcterms:created>
  <dcterms:modified xsi:type="dcterms:W3CDTF">2023-08-05T06:23:09Z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