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517A47E-0B78-4B3C-AB51-D708669BF85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999612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73F70-DC23-4511-BA5B-7D370CEC0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1AA11-477C-42A8-AB9F-B9CAFC5C63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0D5E2-2543-4858-B3BF-1AB585EE6D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FEDA8-B686-4647-82CA-6DDA512C25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9192D-71D3-4FAF-8F78-CD31A8849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B52DD-2C34-4A46-8D93-29046132AB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C0990-04C9-4C04-8CE6-DB26AC9418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5D1BE-5DF8-464D-B025-0F5266CF5F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97D5-D0EA-4192-89E8-13D66C3D45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F3D46-BD38-44CF-ADD7-91303B308B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BD015-4B82-431A-AD9E-CD08C5FDA3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C9E2F7-BCFB-4B79-AE44-0DA431E6BA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августа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6619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000" dirty="0" smtClean="0">
                <a:solidFill>
                  <a:schemeClr val="tx1"/>
                </a:solidFill>
              </a:rPr>
              <a:t>во второй половине дня небольшой дождь, гроза. </a:t>
            </a:r>
            <a:r>
              <a:rPr lang="ru-RU" sz="1000" dirty="0">
                <a:solidFill>
                  <a:schemeClr val="tx1"/>
                </a:solidFill>
              </a:rPr>
              <a:t>Ветер </a:t>
            </a:r>
            <a:r>
              <a:rPr lang="ru-RU" sz="1000" dirty="0" smtClean="0">
                <a:solidFill>
                  <a:schemeClr val="tx1"/>
                </a:solidFill>
              </a:rPr>
              <a:t>северо-западный 3-8, при грозе порывы 13 </a:t>
            </a:r>
            <a:r>
              <a:rPr lang="ru-RU" sz="1000" dirty="0">
                <a:solidFill>
                  <a:schemeClr val="tx1"/>
                </a:solidFill>
              </a:rPr>
              <a:t>м/с. </a:t>
            </a:r>
            <a:r>
              <a:rPr lang="ru-RU" altLang="zh-CN" sz="1000" dirty="0">
                <a:solidFill>
                  <a:schemeClr val="tx1"/>
                </a:solidFill>
                <a:cs typeface="宋体"/>
              </a:rPr>
              <a:t>Температура воздуха ночью </a:t>
            </a:r>
            <a:r>
              <a:rPr lang="kk-KZ" altLang="zh-CN" sz="1000" dirty="0">
                <a:solidFill>
                  <a:schemeClr val="tx1"/>
                </a:solidFill>
                <a:cs typeface="宋体"/>
              </a:rPr>
              <a:t>23-25 тепла</a:t>
            </a:r>
            <a:r>
              <a:rPr lang="ru-RU" altLang="zh-CN" sz="1000" dirty="0">
                <a:solidFill>
                  <a:schemeClr val="tx1"/>
                </a:solidFill>
                <a:cs typeface="宋体"/>
              </a:rPr>
              <a:t>, днем сильная жара </a:t>
            </a:r>
            <a:r>
              <a:rPr lang="ru-RU" altLang="zh-CN" sz="1000" dirty="0" smtClean="0">
                <a:solidFill>
                  <a:schemeClr val="tx1"/>
                </a:solidFill>
                <a:cs typeface="宋体"/>
              </a:rPr>
              <a:t>33-35 </a:t>
            </a:r>
            <a:r>
              <a:rPr lang="ru-RU" altLang="zh-CN" sz="1000" dirty="0">
                <a:solidFill>
                  <a:schemeClr val="tx1"/>
                </a:solidFill>
                <a:cs typeface="宋体"/>
              </a:rPr>
              <a:t>градусов.</a:t>
            </a:r>
            <a:endParaRPr lang="ru-RU" sz="10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06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0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000" dirty="0">
                <a:solidFill>
                  <a:schemeClr val="tx1"/>
                </a:solidFill>
              </a:rPr>
              <a:t>Ветер юго-западный 3-8 м/с. Температура воздуха ночью </a:t>
            </a:r>
            <a:r>
              <a:rPr lang="ru-RU" sz="1000" dirty="0" smtClean="0">
                <a:solidFill>
                  <a:schemeClr val="tx1"/>
                </a:solidFill>
              </a:rPr>
              <a:t>20-22 </a:t>
            </a:r>
            <a:r>
              <a:rPr lang="ru-RU" sz="1000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3750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06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900604"/>
              </p:ext>
            </p:extLst>
          </p:nvPr>
        </p:nvGraphicFramePr>
        <p:xfrm>
          <a:off x="5018088" y="4059238"/>
          <a:ext cx="4684712" cy="225742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Бекмурзаева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Б.М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16581</TotalTime>
  <Words>786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3610</cp:revision>
  <cp:lastPrinted>2021-07-01T09:11:30Z</cp:lastPrinted>
  <dcterms:created xsi:type="dcterms:W3CDTF">2018-03-27T06:03:00Z</dcterms:created>
  <dcterms:modified xsi:type="dcterms:W3CDTF">2023-08-05T06:48:14Z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