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06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06 августа 2023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5-10, днем порывы 15-20 м/с. Температура воздуха ночью 17-19 тепла, днем сильная жара 35-37 градусов.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августа по 09 ч 07 августа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 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18-20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678883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1373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Байменова А.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16561</TotalTime>
  <Words>539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3424</cp:revision>
  <cp:lastPrinted>2021-07-01T03:56:27Z</cp:lastPrinted>
  <dcterms:created xsi:type="dcterms:W3CDTF">2018-03-27T06:03:00Z</dcterms:created>
  <dcterms:modified xsi:type="dcterms:W3CDTF">2023-08-05T07:44:32Z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