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45831306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14 июня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6686206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3109" y="252586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 Н.М.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18028</TotalTime>
  <Words>590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2715</cp:revision>
  <cp:lastPrinted>2021-10-14T11:15:53Z</cp:lastPrinted>
  <dcterms:created xsi:type="dcterms:W3CDTF">2018-03-27T06:03:00Z</dcterms:created>
  <dcterms:modified xsi:type="dcterms:W3CDTF">2023-06-14T06:37:47Z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